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2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4492516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162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4959111"/>
              </p:ext>
            </p:extLst>
          </p:nvPr>
        </p:nvGraphicFramePr>
        <p:xfrm>
          <a:off x="4991355" y="4193139"/>
          <a:ext cx="4747702" cy="21305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360085"/>
            <a:ext cx="4759889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дождь,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гроза.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северо-западный</a:t>
            </a:r>
            <a:r>
              <a:rPr lang="kk-KZ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, северный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 7-12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15-17,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26-28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июня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endParaRPr lang="kk-KZ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северный 7-12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14-16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41192</TotalTime>
  <Words>598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7043</cp:revision>
  <cp:lastPrinted>2021-07-01T03:56:27Z</cp:lastPrinted>
  <dcterms:created xsi:type="dcterms:W3CDTF">2018-03-27T06:03:00Z</dcterms:created>
  <dcterms:modified xsi:type="dcterms:W3CDTF">2026-06-11T06:13:10Z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