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6239799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западный, северо-западный 3-8, днем порывы 14 м/с. Температура воздуха ночью 13-15, днем 24-26 тепла.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13-15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198233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143048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В целом по городу ожидается пониженный 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66873</TotalTime>
  <Words>607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7217</cp:revision>
  <cp:lastPrinted>2021-02-03T11:37:00Z</cp:lastPrinted>
  <dcterms:created xsi:type="dcterms:W3CDTF">2018-03-27T06:03:00Z</dcterms:created>
  <dcterms:modified xsi:type="dcterms:W3CDTF">2026-06-11T07:04:46Z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