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28117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8185" y="247991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91530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дождь, гроза. Ветер северо-западный 9-14 м/с. Температура воздуха ночью 18-20,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15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29688</TotalTime>
  <Words>575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4291</cp:revision>
  <cp:lastPrinted>2021-10-15T03:50:29Z</cp:lastPrinted>
  <dcterms:created xsi:type="dcterms:W3CDTF">2018-03-27T06:03:00Z</dcterms:created>
  <dcterms:modified xsi:type="dcterms:W3CDTF">2026-06-14T06:51:43Z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