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3" d="100"/>
          <a:sy n="93" d="100"/>
        </p:scale>
        <p:origin x="90" y="45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165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14 июня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15 июня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14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15 июня</a:t>
            </a:r>
          </a:p>
          <a:p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юго-западный 3-8, днем порывы 1</a:t>
            </a:r>
            <a:r>
              <a:rPr lang="kk-KZ" dirty="0">
                <a:solidFill>
                  <a:schemeClr val="tx1"/>
                </a:solidFill>
              </a:rPr>
              <a:t>3</a:t>
            </a:r>
            <a:r>
              <a:rPr lang="ru-RU" dirty="0">
                <a:solidFill>
                  <a:schemeClr val="tx1"/>
                </a:solidFill>
              </a:rPr>
              <a:t>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20-22,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3</a:t>
            </a:r>
            <a:r>
              <a:rPr lang="ru-RU" dirty="0" smtClean="0">
                <a:solidFill>
                  <a:schemeClr val="tx1"/>
                </a:solidFill>
              </a:rPr>
              <a:t>2-34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16 июня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15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16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Ветер западный 3-8 м/с. Температура воздуха 20-22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276447"/>
              </p:ext>
            </p:extLst>
          </p:nvPr>
        </p:nvGraphicFramePr>
        <p:xfrm>
          <a:off x="4835525" y="4248150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563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14 июня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29897</TotalTime>
  <Words>786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7336</cp:revision>
  <cp:lastPrinted>2021-07-01T09:11:30Z</cp:lastPrinted>
  <dcterms:created xsi:type="dcterms:W3CDTF">2018-03-27T06:03:00Z</dcterms:created>
  <dcterms:modified xsi:type="dcterms:W3CDTF">2026-06-14T06:28:03Z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