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091810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3-8, днем порывы 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602638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1190" y="2110844"/>
            <a:ext cx="4650486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15,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Днем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66916</TotalTime>
  <Words>617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7227</cp:revision>
  <cp:lastPrinted>2021-02-03T11:37:00Z</cp:lastPrinted>
  <dcterms:created xsi:type="dcterms:W3CDTF">2018-03-27T06:03:00Z</dcterms:created>
  <dcterms:modified xsi:type="dcterms:W3CDTF">2026-06-14T06:51:56Z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