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65563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кратковременный дождь, гроза. Ветер юго-восточный с переходом на юго-западный 5-10, днем порывы 15-20 м/с. Температура воздуха ночью 17-19 тепла, днем сильная жара 33-35 градусов.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северный 5-10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67743" y="23331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486621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29367</TotalTime>
  <Words>703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4970</cp:revision>
  <cp:lastPrinted>2026-04-01T06:23:53Z</cp:lastPrinted>
  <dcterms:created xsi:type="dcterms:W3CDTF">2018-03-27T06:03:00Z</dcterms:created>
  <dcterms:modified xsi:type="dcterms:W3CDTF">2026-06-14T07:39:20Z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