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252189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гроза,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днем град.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9-14, утром и днем порывы 15-20 м/с. Температура воздуха ночью 16-18, днем 27-29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746092"/>
              </p:ext>
            </p:extLst>
          </p:nvPr>
        </p:nvGraphicFramePr>
        <p:xfrm>
          <a:off x="5331722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59638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8204</cp:revision>
  <cp:lastPrinted>2025-08-12T06:13:34Z</cp:lastPrinted>
  <dcterms:created xsi:type="dcterms:W3CDTF">2018-03-27T06:03:00Z</dcterms:created>
  <dcterms:modified xsi:type="dcterms:W3CDTF">2026-06-14T07:38:20Z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