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72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8200386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15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14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15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небольшой дождь, гроза, днем дождь, гроза, град. Ночью и утром туман. Ветер юго-восточный ночью 5-10, днем 9-14 м/с. Температура воздуха ночью  15-17, днем 25-27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16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15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Ночью и утром туман.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15-17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июня, ночью 16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21450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8595</cp:revision>
  <cp:lastPrinted>2021-07-01T03:56:27Z</cp:lastPrinted>
  <dcterms:created xsi:type="dcterms:W3CDTF">2018-03-27T06:03:00Z</dcterms:created>
  <dcterms:modified xsi:type="dcterms:W3CDTF">2026-06-14T07:56:07Z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