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06206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июня до 20 ч. 15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Ночью и утром туман. Ветер юго-западный 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25-27 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16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748816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36346</TotalTime>
  <Words>582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5785</cp:revision>
  <cp:lastPrinted>2025-12-12T07:56:19Z</cp:lastPrinted>
  <dcterms:created xsi:type="dcterms:W3CDTF">2018-03-27T06:03:00Z</dcterms:created>
  <dcterms:modified xsi:type="dcterms:W3CDTF">2026-06-14T06:35:57Z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