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738174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утром и днем временами дождь, гроза, град. Ветер юго-западный ночью 5-10, днем 9-14 м/с. Температура воздуха ночью 14-16, днем 25-27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16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временами дождь, гроза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5-10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17-19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587938"/>
              </p:ext>
            </p:extLst>
          </p:nvPr>
        </p:nvGraphicFramePr>
        <p:xfrm>
          <a:off x="5075127" y="4271876"/>
          <a:ext cx="4588669" cy="2154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28507</TotalTime>
  <Words>606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4370</cp:revision>
  <cp:lastPrinted>2021-07-01T03:56:27Z</cp:lastPrinted>
  <dcterms:created xsi:type="dcterms:W3CDTF">2018-03-27T06:03:00Z</dcterms:created>
  <dcterms:modified xsi:type="dcterms:W3CDTF">2026-06-14T07:39:56Z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