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04817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8668417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кратковременный дождь, гроза. Ветер юго-западный 8-13, порывы 15-20 м/с. Температура воздуха ночью 23-25, днем 37-39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юго-западный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14480</TotalTime>
  <Words>577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4128</cp:revision>
  <cp:lastPrinted>2021-07-01T03:56:27Z</cp:lastPrinted>
  <dcterms:created xsi:type="dcterms:W3CDTF">2018-03-27T06:03:00Z</dcterms:created>
  <dcterms:modified xsi:type="dcterms:W3CDTF">2026-06-14T06:20:11Z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