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66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89395969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июня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июня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14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15 июня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кратковременный дождь, гроза. Ветер юго-восточный с переходом на юго-западный 5-10, днем порывы                15-18 м/с. Температура воздуха ночью 12-14, днем 28-30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16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15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кратковременный дождь, гроза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северо-западный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северный 5-10 м/с. Температура воздуха 12-14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42707" y="342356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3" name="TextBox 13"/>
          <p:cNvSpPr txBox="1"/>
          <p:nvPr/>
        </p:nvSpPr>
        <p:spPr>
          <a:xfrm>
            <a:off x="5029517" y="2495369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3B4CF890-7867-AACB-23EA-EFAB85A5CF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4579845"/>
              </p:ext>
            </p:extLst>
          </p:nvPr>
        </p:nvGraphicFramePr>
        <p:xfrm>
          <a:off x="5066045" y="4162232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1,150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0,397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Акылбаева М.М.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79581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22056</TotalTime>
  <Words>631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4419</cp:revision>
  <cp:lastPrinted>2021-10-14T11:15:53Z</cp:lastPrinted>
  <dcterms:created xsi:type="dcterms:W3CDTF">2018-03-27T06:03:00Z</dcterms:created>
  <dcterms:modified xsi:type="dcterms:W3CDTF">2026-06-14T07:37:18Z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