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749055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дождь, гроза. Ветер северо-восточный с переходом на северо-западный 7-12 м/с. Температура воздуха ночью 16-18,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20-22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68964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5912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1193</cp:revision>
  <cp:lastPrinted>2021-07-01T03:56:27Z</cp:lastPrinted>
  <dcterms:created xsi:type="dcterms:W3CDTF">2024-09-22T07:48:17Z</dcterms:created>
  <dcterms:modified xsi:type="dcterms:W3CDTF">2026-06-14T07:23:44Z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