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6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128205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кратковременный дождь, гроза. Ветер южный с переходом на западный, северо-западный 5-10, днем порывы 15-20 м/с. Температура воздуха ночью 17-19 тепла, днем сильная жара 33-35 градусов.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16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северный 5-10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5046" y="33002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52794" y="238791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6809965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22230</TotalTime>
  <Words>634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4444</cp:revision>
  <cp:lastPrinted>2021-07-01T03:56:27Z</cp:lastPrinted>
  <dcterms:created xsi:type="dcterms:W3CDTF">2018-03-27T06:03:00Z</dcterms:created>
  <dcterms:modified xsi:type="dcterms:W3CDTF">2026-06-14T07:42:50Z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