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888104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кратковременный дождь, гроза, днем град. Ветер северо-западный, северный 5-10, днем порывы 15-18 м/с.  Температура воздуха ночью 13-15,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северный 5-10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2707" y="34235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29517" y="249536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099034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 Ақанова А.Е.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22070</TotalTime>
  <Words>630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4422</cp:revision>
  <cp:lastPrinted>2021-10-14T11:15:53Z</cp:lastPrinted>
  <dcterms:created xsi:type="dcterms:W3CDTF">2018-03-27T06:03:00Z</dcterms:created>
  <dcterms:modified xsi:type="dcterms:W3CDTF">2026-06-15T07:42:27Z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