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4012709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166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447491"/>
            <a:ext cx="4336819" cy="154657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июня 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июня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16 июня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днем дождь, гроза, град. Ночью туман. Ветер северный 7-12 м/с. Температура воздуха ночью 17-19, днем 30-32 тепла.</a:t>
            </a:r>
            <a:endParaRPr lang="en-US" sz="10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17 июня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 июня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17 июня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юго-восточный 7-12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18-20 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9016564"/>
              </p:ext>
            </p:extLst>
          </p:nvPr>
        </p:nvGraphicFramePr>
        <p:xfrm>
          <a:off x="5331722" y="3714952"/>
          <a:ext cx="4076038" cy="2453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Леженина П.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59711</TotalTime>
  <Words>644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8209</cp:revision>
  <cp:lastPrinted>2025-08-12T06:13:34Z</cp:lastPrinted>
  <dcterms:created xsi:type="dcterms:W3CDTF">2018-03-27T06:03:00Z</dcterms:created>
  <dcterms:modified xsi:type="dcterms:W3CDTF">2026-06-15T06:44:23Z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