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016324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северо-восточный 4-9 м/с. Температура воздуха ночью 15-17, днем 30-32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5-10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18-20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451184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28720</TotalTime>
  <Words>671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5411</cp:revision>
  <cp:lastPrinted>2021-07-01T03:56:27Z</cp:lastPrinted>
  <dcterms:created xsi:type="dcterms:W3CDTF">2018-03-27T06:03:00Z</dcterms:created>
  <dcterms:modified xsi:type="dcterms:W3CDTF">2026-06-15T08:22:23Z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