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16 июня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юго-восточный 5-10, порывы 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32-34 тепла.</a:t>
            </a:r>
          </a:p>
          <a:p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17 июня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17 июня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18-20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408174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22982</TotalTime>
  <Words>586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5827</cp:revision>
  <cp:lastPrinted>2021-07-01T03:56:27Z</cp:lastPrinted>
  <dcterms:created xsi:type="dcterms:W3CDTF">2018-03-27T06:03:00Z</dcterms:created>
  <dcterms:modified xsi:type="dcterms:W3CDTF">2026-06-15T08:24:31Z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