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688958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кратковременный дождь, гроза. Ветер северо-западный, северный 5-10, днем порывы 15-20 м/с. Температура воздуха ночью 18-20, днем 32-34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северный 5-10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254608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/Ақанова А.Е. </a:t>
            </a:r>
          </a:p>
          <a:p>
            <a:pPr eaLnBrk="0" hangingPunct="0"/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22236</TotalTime>
  <Words>629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4447</cp:revision>
  <cp:lastPrinted>2021-07-01T03:56:27Z</cp:lastPrinted>
  <dcterms:created xsi:type="dcterms:W3CDTF">2018-03-27T06:03:00Z</dcterms:created>
  <dcterms:modified xsi:type="dcterms:W3CDTF">2026-06-15T07:48:15Z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