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417672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большой дождь, гроза. Ветер юго-восточный с переходом на северо-восточный 4-9 м/с. Температура воздуха ночью 20-22, днем 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4-9 м/с. Температура воздуха 20-22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15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14945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28287</TotalTime>
  <Words>634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5312</cp:revision>
  <cp:lastPrinted>2021-07-01T03:56:27Z</cp:lastPrinted>
  <dcterms:created xsi:type="dcterms:W3CDTF">2018-03-27T06:03:00Z</dcterms:created>
  <dcterms:modified xsi:type="dcterms:W3CDTF">2026-06-15T08:21:42Z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