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200386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478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16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15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16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гроза, днем дождь, гроза, град. Ветер южный, юго-западный ночью 5-10, днем 9-14 м/с. Температура воздуха ночью 16-18, днем 26-28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17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16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западный 9-14 м/с. Температура воздуха </a:t>
            </a:r>
            <a:r>
              <a:rPr lang="en-US" sz="110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июня, ночью 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/Е.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21457</TotalTime>
  <Words>642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8601</cp:revision>
  <cp:lastPrinted>2021-07-01T03:56:27Z</cp:lastPrinted>
  <dcterms:created xsi:type="dcterms:W3CDTF">2018-03-27T06:03:00Z</dcterms:created>
  <dcterms:modified xsi:type="dcterms:W3CDTF">2026-06-15T08:23:37Z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