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910497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501904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кратковременный дождь, гроза. Ветер юго-восточный с переходом на северо-западный 8-13,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19-21, днем 35-37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14415</TotalTime>
  <Words>615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4120</cp:revision>
  <cp:lastPrinted>2021-07-01T03:56:27Z</cp:lastPrinted>
  <dcterms:created xsi:type="dcterms:W3CDTF">2018-03-27T06:03:00Z</dcterms:created>
  <dcterms:modified xsi:type="dcterms:W3CDTF">2026-06-15T06:59:10Z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