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52307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кратковременный дождь, гроза. Ветер северо-западный, северный 5-10, днем порывы 15-20 м/с.  Температура воздуха ночью 18-20, днем 31-33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29565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67743" y="233310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286396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Ақанова А.Е.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29374</TotalTime>
  <Words>697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4973</cp:revision>
  <cp:lastPrinted>2026-04-01T06:23:53Z</cp:lastPrinted>
  <dcterms:created xsi:type="dcterms:W3CDTF">2018-03-27T06:03:00Z</dcterms:created>
  <dcterms:modified xsi:type="dcterms:W3CDTF">2026-06-15T07:33:38Z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