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8146680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4639" y="194569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июня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гроза. Ветер юго-западный с переходом на северо-западный 5-10 м/с. Температура воздуха ночью 16-18, днем 28-30 тепла.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597495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78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1190" y="2110844"/>
            <a:ext cx="4650486" cy="138499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16, 17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Днем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2026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В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67049</TotalTime>
  <Words>617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7233</cp:revision>
  <cp:lastPrinted>2021-02-03T11:37:00Z</cp:lastPrinted>
  <dcterms:created xsi:type="dcterms:W3CDTF">2018-03-27T06:03:00Z</dcterms:created>
  <dcterms:modified xsi:type="dcterms:W3CDTF">2026-06-15T07:29:02Z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