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7274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23667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30994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Ночью и утром туман. Ветер северо-западный 7-12 м/с. Температура воздуха ночью 18-20, днем                      27-29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 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38010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29703</TotalTime>
  <Words>610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4296</cp:revision>
  <cp:lastPrinted>2021-10-15T03:50:29Z</cp:lastPrinted>
  <dcterms:created xsi:type="dcterms:W3CDTF">2018-03-27T06:03:00Z</dcterms:created>
  <dcterms:modified xsi:type="dcterms:W3CDTF">2026-06-15T08:20:30Z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