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18673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июня до 20 ч. 16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Ночью и утром туман. Ветер юго-западный 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14-16,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28-30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17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2433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36355</TotalTime>
  <Words>581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5787</cp:revision>
  <cp:lastPrinted>2025-12-12T07:56:19Z</cp:lastPrinted>
  <dcterms:created xsi:type="dcterms:W3CDTF">2018-03-27T06:03:00Z</dcterms:created>
  <dcterms:modified xsi:type="dcterms:W3CDTF">2026-06-15T07:01:09Z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