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108088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1819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июня до 20 ч. 20 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16-18,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31-33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21 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северо-восточный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17-19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931729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36407</TotalTime>
  <Words>570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5799</cp:revision>
  <cp:lastPrinted>2025-12-12T07:56:19Z</cp:lastPrinted>
  <dcterms:created xsi:type="dcterms:W3CDTF">2018-03-27T06:03:00Z</dcterms:created>
  <dcterms:modified xsi:type="dcterms:W3CDTF">2026-06-19T06:45:10Z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