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666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5159585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июня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19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Ветер северо-западный, северный 4-9 м/с. Температура воздуха ночью 15-17 тепла, днем сильная жара 33-35 градусов.</a:t>
            </a:r>
          </a:p>
          <a:p>
            <a:pPr lvl="0" algn="just"/>
            <a:endParaRPr lang="ru-RU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21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1-6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15-17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67743" y="329565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0636F212-D6E3-7319-C1FC-D4E57BE0A8B6}"/>
              </a:ext>
            </a:extLst>
          </p:cNvPr>
          <p:cNvSpPr txBox="1"/>
          <p:nvPr/>
        </p:nvSpPr>
        <p:spPr>
          <a:xfrm>
            <a:off x="5045515" y="2198046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20 июня метеорологические условия будут способствовать рассеиванию загрязняющих веществ в атмосфере города, ночью 21 июня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F5EE3F3A-5EFA-2F23-1B9A-21F6520AD4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5056356"/>
              </p:ext>
            </p:extLst>
          </p:nvPr>
        </p:nvGraphicFramePr>
        <p:xfrm>
          <a:off x="5070660" y="3978516"/>
          <a:ext cx="4684956" cy="227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6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2,681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Кашканова Г.М.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29425</TotalTime>
  <Words>705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4990</cp:revision>
  <cp:lastPrinted>2026-04-01T06:23:53Z</cp:lastPrinted>
  <dcterms:created xsi:type="dcterms:W3CDTF">2018-03-27T06:03:00Z</dcterms:created>
  <dcterms:modified xsi:type="dcterms:W3CDTF">2026-06-19T07:59:10Z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