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>
        <p:scale>
          <a:sx n="125" d="100"/>
          <a:sy n="125" d="100"/>
        </p:scale>
        <p:origin x="-171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3752300"/>
              </p:ext>
            </p:extLst>
          </p:nvPr>
        </p:nvGraphicFramePr>
        <p:xfrm>
          <a:off x="307975" y="2588895"/>
          <a:ext cx="4465638" cy="2835261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1515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№170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июня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93101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20 июня</a:t>
            </a:r>
            <a:endParaRPr lang="kk-KZ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19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июня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июня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21-23 тепла,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сильная жара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34-36 градусов.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21 июня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июня</a:t>
            </a:r>
            <a:endParaRPr lang="kk-KZ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осадков. 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21-23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0619" y="350100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на 19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08611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82742103"/>
              </p:ext>
            </p:extLst>
          </p:nvPr>
        </p:nvGraphicFramePr>
        <p:xfrm>
          <a:off x="4999855" y="4149080"/>
          <a:ext cx="4716137" cy="180247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07045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29916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0.085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96191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15052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Сероводород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144016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5738" y="97644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Майған А.Т./Кириллова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И.Н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28305</TotalTime>
  <Words>595</Words>
  <Application>Microsoft Office PowerPoint</Application>
  <PresentationFormat>Лист A4 (210x297 мм)</PresentationFormat>
  <Paragraphs>98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5315</cp:revision>
  <cp:lastPrinted>2021-07-01T03:56:27Z</cp:lastPrinted>
  <dcterms:created xsi:type="dcterms:W3CDTF">2018-03-27T06:03:00Z</dcterms:created>
  <dcterms:modified xsi:type="dcterms:W3CDTF">2026-06-19T07:18:53Z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