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80" d="100"/>
          <a:sy n="80" d="100"/>
        </p:scale>
        <p:origin x="1766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005966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северный 9-14 м/с. Температура воздуха ночью 16-18, днем 31-33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21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51622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60192</TotalTime>
  <Words>636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8223</cp:revision>
  <cp:lastPrinted>2025-08-12T06:13:34Z</cp:lastPrinted>
  <dcterms:created xsi:type="dcterms:W3CDTF">2018-03-27T06:03:00Z</dcterms:created>
  <dcterms:modified xsi:type="dcterms:W3CDTF">2026-06-19T06:52:39Z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