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2106049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71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19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 июня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22-24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37-39 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21 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июня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23-25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734303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247267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16149</TotalTime>
  <Words>531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4195</cp:revision>
  <cp:lastPrinted>2021-07-01T03:56:27Z</cp:lastPrinted>
  <dcterms:created xsi:type="dcterms:W3CDTF">2018-03-27T06:03:00Z</dcterms:created>
  <dcterms:modified xsi:type="dcterms:W3CDTF">2026-06-19T06:10:42Z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