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66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540889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северо-западный, северный 5-10 м/с.  Температура воздуха ночью 13-15, днем 31-33 тепла.</a:t>
            </a:r>
          </a:p>
          <a:p>
            <a:pPr lvl="0"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707" y="34235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7790" y="230336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 июня метеорологические условия будут способствовать рассеиванию загрязняющих веществ в атмосфере города, ночью 21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20718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22090</TotalTime>
  <Words>632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4441</cp:revision>
  <cp:lastPrinted>2021-10-14T11:15:53Z</cp:lastPrinted>
  <dcterms:created xsi:type="dcterms:W3CDTF">2018-03-27T06:03:00Z</dcterms:created>
  <dcterms:modified xsi:type="dcterms:W3CDTF">2026-06-19T08:00:19Z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