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66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624356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северный, северо-восточный 9-14 м/с. Температура воздуха ночью 15-17, днем 31-33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7-12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741720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.Е. / Кашканова Г.М.</a:t>
            </a:r>
          </a:p>
          <a:p>
            <a:pPr eaLnBrk="0" hangingPunct="0"/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22256</TotalTime>
  <Words>620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4465</cp:revision>
  <cp:lastPrinted>2021-07-01T03:56:27Z</cp:lastPrinted>
  <dcterms:created xsi:type="dcterms:W3CDTF">2018-03-27T06:03:00Z</dcterms:created>
  <dcterms:modified xsi:type="dcterms:W3CDTF">2026-06-19T08:02:15Z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