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945802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дождь, гроза. Ветер северный, северо-западный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64972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1190" y="2110844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67322</TotalTime>
  <Words>603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7249</cp:revision>
  <cp:lastPrinted>2021-02-03T11:37:00Z</cp:lastPrinted>
  <dcterms:created xsi:type="dcterms:W3CDTF">2018-03-27T06:03:00Z</dcterms:created>
  <dcterms:modified xsi:type="dcterms:W3CDTF">2026-06-19T07:23:22Z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