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июня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78423016"/>
              </p:ext>
            </p:extLst>
          </p:nvPr>
        </p:nvGraphicFramePr>
        <p:xfrm>
          <a:off x="4953000" y="4000205"/>
          <a:ext cx="4757737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88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6056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6291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615827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22 июня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21 июня 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22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июня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юго- восточный 9-14 м/с. Температура воздуха ночью 19-21, днем 32-34 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23 июня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22 июня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23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юго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-восточный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19-21 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824536" cy="27699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июня, ночью 23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21478</TotalTime>
  <Words>581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8626</cp:revision>
  <cp:lastPrinted>2021-07-01T03:56:27Z</cp:lastPrinted>
  <dcterms:created xsi:type="dcterms:W3CDTF">2018-03-27T06:03:00Z</dcterms:created>
  <dcterms:modified xsi:type="dcterms:W3CDTF">2026-06-21T07:49:55Z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