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945989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448651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кратковременный дождь, гроза. Ветер северо-западный с переходом на северо-восточный 8-13,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         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21-23, 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14478</TotalTime>
  <Words>583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4138</cp:revision>
  <cp:lastPrinted>2021-07-01T03:56:27Z</cp:lastPrinted>
  <dcterms:created xsi:type="dcterms:W3CDTF">2018-03-27T06:03:00Z</dcterms:created>
  <dcterms:modified xsi:type="dcterms:W3CDTF">2026-06-21T06:43:00Z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