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389474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Ветер северо-восточный 7-12 м/с. Температура воздуха ночью 19-21, днем сильная жара 35-37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23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en-US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352988"/>
              </p:ext>
            </p:extLst>
          </p:nvPr>
        </p:nvGraphicFramePr>
        <p:xfrm>
          <a:off x="5341458" y="3714952"/>
          <a:ext cx="4076038" cy="2346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60206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8229</cp:revision>
  <cp:lastPrinted>2025-08-12T06:13:34Z</cp:lastPrinted>
  <dcterms:created xsi:type="dcterms:W3CDTF">2018-03-27T06:03:00Z</dcterms:created>
  <dcterms:modified xsi:type="dcterms:W3CDTF">2026-06-21T06:02:51Z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