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971716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юго-восточный 7-12 м/с. Температура воздуха ночью 19-21 тепла, днем сильная жара 33-35 градусов.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юго-восточный 9-14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22-24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682982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28584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4387</cp:revision>
  <cp:lastPrinted>2021-07-01T03:56:27Z</cp:lastPrinted>
  <dcterms:created xsi:type="dcterms:W3CDTF">2018-03-27T06:03:00Z</dcterms:created>
  <dcterms:modified xsi:type="dcterms:W3CDTF">2026-06-21T06:06:16Z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