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8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48413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ночью 2-7, днем 7-12 м/с. Температура воздуха ночью 15-17 тепла, днем сильная жара 33-35 градусов.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59864" y="2070198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22, 23 июня метеорологические условия будут способствовать накоплению загрязняющих веществ в атмосфере города, днем 22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86073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29476</TotalTime>
  <Words>712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5000</cp:revision>
  <cp:lastPrinted>2026-04-01T06:23:53Z</cp:lastPrinted>
  <dcterms:created xsi:type="dcterms:W3CDTF">2018-03-27T06:03:00Z</dcterms:created>
  <dcterms:modified xsi:type="dcterms:W3CDTF">2026-06-21T07:32:53Z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