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901239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85254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июня.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временами дождь, гроза. Ветер северо-западный 9-14 м/с. Температура воздуха ночью 20-22, днем 26-28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июня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20-22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29709</TotalTime>
  <Words>528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4296</cp:revision>
  <cp:lastPrinted>2021-10-15T03:50:29Z</cp:lastPrinted>
  <dcterms:created xsi:type="dcterms:W3CDTF">2018-03-27T06:03:00Z</dcterms:created>
  <dcterms:modified xsi:type="dcterms:W3CDTF">2026-06-21T06:35:09Z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