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05961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4432020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кратковременный дождь, гроза. Ветер северо-западный с переходом на северо-восточный 8-13, днем порывы 15-20 м/с. Температура воздуха ночью 16-18, днем 33-35 тепла. 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</a:p>
          <a:p>
            <a:pPr indent="180975"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9462" y="2137167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14421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4130</cp:revision>
  <cp:lastPrinted>2021-07-01T03:56:27Z</cp:lastPrinted>
  <dcterms:created xsi:type="dcterms:W3CDTF">2018-03-27T06:03:00Z</dcterms:created>
  <dcterms:modified xsi:type="dcterms:W3CDTF">2026-06-21T06:43:48Z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