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345513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81553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дождь, гроза, град, шквал. Ветер северо-западный, западный 9-14 м/с. Температура воздуха ночью 15-17, днем 24-26 тепла.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блачность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дождь, гроза. Ветер северо-западный 9-14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41603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7093</cp:revision>
  <cp:lastPrinted>2021-07-01T03:56:27Z</cp:lastPrinted>
  <dcterms:created xsi:type="dcterms:W3CDTF">2018-03-27T06:03:00Z</dcterms:created>
  <dcterms:modified xsi:type="dcterms:W3CDTF">2026-06-21T07:27:26Z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