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40904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2229674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 ночью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днем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по 20 ч. 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ночью 2-7, днем 6-11 м/с. Температура воздуха ночью 17-19, днем 31-33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23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9-14 м/с. Температура воздуха 18-20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9713419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25922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5259</cp:revision>
  <cp:lastPrinted>2021-07-01T03:56:27Z</cp:lastPrinted>
  <dcterms:created xsi:type="dcterms:W3CDTF">2018-03-27T06:03:00Z</dcterms:created>
  <dcterms:modified xsi:type="dcterms:W3CDTF">2026-06-21T08:06:33Z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