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93723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752012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ночью дождь, гроза. Ветер северо-западный 9-14, днем порывы 15-20 м/с. Температура воздуха ночью 13-15, днем 25-27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41611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7100</cp:revision>
  <cp:lastPrinted>2021-07-01T03:56:27Z</cp:lastPrinted>
  <dcterms:created xsi:type="dcterms:W3CDTF">2018-03-27T06:03:00Z</dcterms:created>
  <dcterms:modified xsi:type="dcterms:W3CDTF">2026-06-22T07:13:13Z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