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173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22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23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22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23 июня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19-21 тепла,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сильная жара 33-35 градусов.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24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23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24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юго-западный 3-8 м/с. Температура воздуха 18-20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7709197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22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29986</TotalTime>
  <Words>784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7362</cp:revision>
  <cp:lastPrinted>2021-07-01T09:11:30Z</cp:lastPrinted>
  <dcterms:created xsi:type="dcterms:W3CDTF">2018-03-27T06:03:00Z</dcterms:created>
  <dcterms:modified xsi:type="dcterms:W3CDTF">2026-06-22T06:00:16Z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