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0581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5-10, днем порывы 15-20 м/с. Температура воздуха ночью 15-17, днем 30-32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9864" y="207019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780887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29486</TotalTime>
  <Words>656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5004</cp:revision>
  <cp:lastPrinted>2026-04-01T06:23:53Z</cp:lastPrinted>
  <dcterms:created xsi:type="dcterms:W3CDTF">2018-03-27T06:03:00Z</dcterms:created>
  <dcterms:modified xsi:type="dcterms:W3CDTF">2026-06-22T06:47:22Z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