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5547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 до 20 ч. 23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дождь, гроза, днем град, шквал. Ветер юго-восточный с переходом на юго-западный 9-14, днем порывы 15-20 м/с. Температура воздуха ночью 18-20, днем 24-26 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24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06081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36432</TotalTime>
  <Words>584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5805</cp:revision>
  <cp:lastPrinted>2025-12-12T07:56:19Z</cp:lastPrinted>
  <dcterms:created xsi:type="dcterms:W3CDTF">2018-03-27T06:03:00Z</dcterms:created>
  <dcterms:modified xsi:type="dcterms:W3CDTF">2026-06-22T06:55:53Z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