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5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981303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 Ветер северо-западный, северный 7-12 м/с.  Температура воздуха ночью 12-14, днем 23-25 тепла.</a:t>
            </a:r>
          </a:p>
          <a:p>
            <a:pPr lvl="0"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24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79526" y="33840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4988990" y="236598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713021"/>
              </p:ext>
            </p:extLst>
          </p:nvPr>
        </p:nvGraphicFramePr>
        <p:xfrm>
          <a:off x="5057156" y="4292770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Назарханова А.С.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22111</TotalTime>
  <Words>583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Аяла Назарханова Сымбатқызы</cp:lastModifiedBy>
  <cp:revision>4452</cp:revision>
  <cp:lastPrinted>2021-10-14T11:15:53Z</cp:lastPrinted>
  <dcterms:created xsi:type="dcterms:W3CDTF">2018-03-27T06:03:00Z</dcterms:created>
  <dcterms:modified xsi:type="dcterms:W3CDTF">2026-06-22T06:50:49Z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