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1717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северо-западный 7-12, порывы 15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27-29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79278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5937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1203</cp:revision>
  <cp:lastPrinted>2021-07-01T03:56:27Z</cp:lastPrinted>
  <dcterms:created xsi:type="dcterms:W3CDTF">2024-09-22T07:48:17Z</dcterms:created>
  <dcterms:modified xsi:type="dcterms:W3CDTF">2026-06-22T07:53:15Z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