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8232197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дождь, гроза, днем временами сильный дождь, возможен град. Ветер юго-западный 7-12, днем порывы 15-18 м/с. Температура воздуха ночью 13-15, днем 21-23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5-10 м/с. Температура воздуха 15-17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185421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9963" y="2133561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67341</TotalTime>
  <Words>610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7259</cp:revision>
  <cp:lastPrinted>2021-02-03T11:37:00Z</cp:lastPrinted>
  <dcterms:created xsi:type="dcterms:W3CDTF">2018-03-27T06:03:00Z</dcterms:created>
  <dcterms:modified xsi:type="dcterms:W3CDTF">2026-06-22T07:32:18Z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